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70" r:id="rId2"/>
    <p:sldId id="260" r:id="rId3"/>
    <p:sldId id="267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B7CAD3"/>
    <a:srgbClr val="262A37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/>
    <p:restoredTop sz="94599"/>
  </p:normalViewPr>
  <p:slideViewPr>
    <p:cSldViewPr>
      <p:cViewPr>
        <p:scale>
          <a:sx n="101" d="100"/>
          <a:sy n="101" d="100"/>
        </p:scale>
        <p:origin x="-25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475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54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36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Μη Επανδρωμένα Εναέρια Οχήματα</a:t>
            </a:r>
            <a:endParaRPr lang="pt-BR" sz="36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42910" y="4143380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Αναζήτηση και Διάσωση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924944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100" dirty="0" smtClean="0">
                <a:solidFill>
                  <a:srgbClr val="54BC9B"/>
                </a:solidFill>
              </a:rPr>
              <a:t>Τα UAV χρησιμοποιήθηκαν για αναζήτηση και διάσωση μετά από </a:t>
            </a:r>
            <a:r>
              <a:rPr lang="el-GR" sz="3000" b="1" spc="100" dirty="0" smtClean="0">
                <a:solidFill>
                  <a:srgbClr val="54BC9B"/>
                </a:solidFill>
              </a:rPr>
              <a:t>τους τυφώνες </a:t>
            </a:r>
            <a:r>
              <a:rPr lang="el-GR" sz="3000" b="1" spc="100" dirty="0" smtClean="0">
                <a:solidFill>
                  <a:srgbClr val="54BC9B"/>
                </a:solidFill>
              </a:rPr>
              <a:t>που έπληξαν τη Λουιζιάνα και το Τέξας το 2008.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000" y="692696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Αναζήτηση και Διάσωση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034"/>
          <a:stretch/>
        </p:blipFill>
        <p:spPr>
          <a:xfrm>
            <a:off x="0" y="-3152"/>
            <a:ext cx="9144000" cy="686115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539552" y="4879022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B7CAD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φωτογραφίες που λαμβάνονται πριν και μετά τη θύελλα συγκρίνονται και ο υπολογιστής επισημαίνει περιοχές ζημιών.</a:t>
            </a:r>
            <a:endParaRPr lang="pt-BR" sz="3000" b="1" spc="100" dirty="0">
              <a:solidFill>
                <a:srgbClr val="B7CAD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000" y="332656"/>
            <a:ext cx="867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200" b="1" spc="600" dirty="0" smtClean="0">
                <a:solidFill>
                  <a:srgbClr val="262A37"/>
                </a:solidFill>
                <a:ea typeface="Andale Mono" charset="0"/>
                <a:cs typeface="Andale Mono" charset="0"/>
              </a:rPr>
              <a:t>Αναζήτηση και Διάσωση</a:t>
            </a:r>
            <a:endParaRPr lang="en-US" sz="3200" dirty="0">
              <a:solidFill>
                <a:srgbClr val="262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4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412776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spc="100" dirty="0" smtClean="0">
                <a:solidFill>
                  <a:srgbClr val="54BC9B"/>
                </a:solidFill>
              </a:rPr>
              <a:t>Τα </a:t>
            </a:r>
            <a:r>
              <a:rPr lang="el-GR" sz="2800" b="1" spc="100" dirty="0" smtClean="0">
                <a:solidFill>
                  <a:srgbClr val="54BC9B"/>
                </a:solidFill>
              </a:rPr>
              <a:t>αεροσκάφη UAV έχουν δοκιμαστεί ως </a:t>
            </a:r>
            <a:r>
              <a:rPr lang="el-GR" sz="2800" b="1" spc="100" dirty="0" smtClean="0">
                <a:solidFill>
                  <a:srgbClr val="54BC9B"/>
                </a:solidFill>
              </a:rPr>
              <a:t>εναέριοι </a:t>
            </a:r>
            <a:r>
              <a:rPr lang="el-GR" sz="2800" b="1" spc="100" dirty="0" smtClean="0">
                <a:solidFill>
                  <a:srgbClr val="54BC9B"/>
                </a:solidFill>
              </a:rPr>
              <a:t>ναυαγοσώστες, εντοπίζοντας τους κολυμβητές σε κίνδυνο χρησιμοποιώντας θερμικές κάμερες και </a:t>
            </a:r>
            <a:r>
              <a:rPr lang="el-GR" sz="2800" b="1" spc="100" dirty="0" smtClean="0">
                <a:solidFill>
                  <a:srgbClr val="54BC9B"/>
                </a:solidFill>
              </a:rPr>
              <a:t>αποθέτοντας σωσίβια </a:t>
            </a:r>
            <a:r>
              <a:rPr lang="el-GR" sz="2800" b="1" spc="100" dirty="0" smtClean="0">
                <a:solidFill>
                  <a:srgbClr val="54BC9B"/>
                </a:solidFill>
              </a:rPr>
              <a:t>στους κολυμβητές.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34000" y="476672"/>
            <a:ext cx="867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Αναζήτηση και Διάσωση</a:t>
            </a:r>
            <a:endParaRPr lang="en-US" sz="28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0298" y="4214818"/>
            <a:ext cx="3749441" cy="223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70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89</Words>
  <Application>Microsoft Macintosh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covan</cp:lastModifiedBy>
  <cp:revision>33</cp:revision>
  <dcterms:created xsi:type="dcterms:W3CDTF">2017-03-08T21:43:37Z</dcterms:created>
  <dcterms:modified xsi:type="dcterms:W3CDTF">2018-01-29T21:46:18Z</dcterms:modified>
</cp:coreProperties>
</file>